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2" r:id="rId2"/>
  </p:sldMasterIdLst>
  <p:notesMasterIdLst>
    <p:notesMasterId r:id="rId7"/>
  </p:notesMasterIdLst>
  <p:sldIdLst>
    <p:sldId id="256" r:id="rId3"/>
    <p:sldId id="262" r:id="rId4"/>
    <p:sldId id="452" r:id="rId5"/>
    <p:sldId id="510" r:id="rId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256"/>
            <p14:sldId id="262"/>
            <p14:sldId id="452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1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862C1"/>
    <a:srgbClr val="3F8624"/>
    <a:srgbClr val="FF5151"/>
    <a:srgbClr val="161E2D"/>
    <a:srgbClr val="BF0816"/>
    <a:srgbClr val="4D27AA"/>
    <a:srgbClr val="BE1558"/>
    <a:srgbClr val="0073BB"/>
    <a:srgbClr val="4D7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54"/>
    <p:restoredTop sz="97026"/>
  </p:normalViewPr>
  <p:slideViewPr>
    <p:cSldViewPr snapToGrid="0" snapToObjects="1">
      <p:cViewPr varScale="1">
        <p:scale>
          <a:sx n="80" d="100"/>
          <a:sy n="80" d="100"/>
        </p:scale>
        <p:origin x="224" y="1200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1/12/23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0D7CE37-E491-324E-9E5C-EA9CE0B3C9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40941" y="1175657"/>
            <a:ext cx="11710118" cy="472701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1741C3D-6573-D04D-8327-F3FD2701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853CCF-E44A-7A4E-AE6F-EA27A742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9B592-7AC8-374D-948E-870AD03E23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1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Services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8DE337-0B3D-6D43-BEA0-8384F88079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157A59-ACB9-1842-BB99-2CA579ED66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36FC78C-5380-0C4F-B55D-5784A0E39E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1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4D27AA"/>
                </a:gs>
                <a:gs pos="100000">
                  <a:srgbClr val="A166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1846D2-65E7-414B-9D6E-800D82E3AC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B97EB9-315B-4F45-BD49-D3EA943D5D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4ED66FF-6442-164E-A8B9-9F2B3D5541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1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4D27AA"/>
                </a:gs>
                <a:gs pos="100000">
                  <a:srgbClr val="A166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F4C99-54C2-9541-8F43-762C964F1301}"/>
              </a:ext>
            </a:extLst>
          </p:cNvPr>
          <p:cNvSpPr/>
          <p:nvPr userDrawn="1"/>
        </p:nvSpPr>
        <p:spPr>
          <a:xfrm>
            <a:off x="98425" y="1009650"/>
            <a:ext cx="11999913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10370E-4F42-8241-BF9F-E9A72893EDA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2F472C-8CA3-7949-8253-63E2F46D3462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2AB3EF-8D29-0347-A0F4-5A920F8D6324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0FB48715-5720-1948-9EBD-02110C7CC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E625E-37C6-1C46-B0B1-4B19B93D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082003-9679-D141-ABE5-82062849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D7BCC1A-A0BB-0640-8965-6C6C1F702B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09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4D27AA"/>
                </a:gs>
                <a:gs pos="100000">
                  <a:srgbClr val="A166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0FB48715-5720-1948-9EBD-02110C7CC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E625E-37C6-1C46-B0B1-4B19B93D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082003-9679-D141-ABE5-82062849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D7BCC1A-A0BB-0640-8965-6C6C1F702B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69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B0084D"/>
                </a:gs>
                <a:gs pos="100000">
                  <a:srgbClr val="FF4F8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454FA6E-790E-7C4C-966D-83C890219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CC4A03-B62A-784E-AE0D-901EE9D988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65EF509-8B07-CE4D-8A01-886CBEC22F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39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487056-54C9-3C44-8A0E-E8A0308AD2EC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9FAB93-C1F2-A245-90B4-C96C9D1826D2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0D628E-4994-3E4C-AFDD-4A6F01ABA79D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3B396-C225-9E4D-8732-D5FC98F01E48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B0084D"/>
                </a:gs>
                <a:gs pos="100000">
                  <a:srgbClr val="FF4F8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F12AE10E-078F-804F-9AD5-CDE64C853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61EF44-FAE9-DD45-8F96-DC8C5F7E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9831FF-1E64-7F47-AED1-5435D326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9F3A83-7C5F-024A-ACB0-D8E05C91F3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86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803519-78A0-504A-9275-ACBB41CB3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95AC00-CDDF-5B4F-9C39-818FE785A7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5C1199C-DD9A-8840-8C40-5C1700A033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97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46AA92-8B71-8343-AF02-BAEECFD8F9E8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6A8FD4-AEDF-F246-ACD7-A4642BCCBDE8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DB7508-B76E-E744-9C55-928286936635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Storage Classes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7DB5F5-A7AF-224D-AD0A-3017FEAC6807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E8DD8F-3E33-DE49-A6C4-85510AAE5192}"/>
              </a:ext>
            </a:extLst>
          </p:cNvPr>
          <p:cNvSpPr txBox="1">
            <a:spLocks/>
          </p:cNvSpPr>
          <p:nvPr userDrawn="1"/>
        </p:nvSpPr>
        <p:spPr>
          <a:xfrm>
            <a:off x="241300" y="44196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C36B39B-C8BB-1E4F-AE97-CCC8E1E1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61806-0A51-0845-BCF2-FDBF57EB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1453AD0-C527-4D41-A17C-ACD52DFA39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45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12C27-F57D-C04D-8C2E-2FBCFAEFE9E8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E0B215-B435-A046-AB52-3AC5CD6CB093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FCFCA-86E9-6843-BBC5-696B46773C55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0F07F7-0ACA-744C-8676-DDDFF0EDD79A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2AA574-E6C0-5F4A-95E8-AD0E6FAE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0CD372-3673-1243-8AAB-7892B0C3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91D39C1-0905-434B-8FB1-0EF0C46D91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72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AA13E0-81E6-A84C-8CBC-FD039ACB0210}"/>
              </a:ext>
            </a:extLst>
          </p:cNvPr>
          <p:cNvSpPr/>
          <p:nvPr userDrawn="1"/>
        </p:nvSpPr>
        <p:spPr>
          <a:xfrm>
            <a:off x="88900" y="1009650"/>
            <a:ext cx="11998325" cy="4913313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C60938-B1D7-7642-B1A2-9236489D4F1E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IoT Resources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42122E-0449-9146-A319-D11DF60C4F51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179090-2BF8-A648-A94F-F65CDE56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C4683-0655-824D-984F-6D6F0240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08EC1-FFF0-734F-8CB3-9993368008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9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2" y="1175657"/>
            <a:ext cx="5669528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448A3-D8C1-3340-A6A8-7D6328DF2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530" y="1175657"/>
            <a:ext cx="5669528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76143-AA20-234A-985B-4D352DCBC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1084-FA3C-CF4D-985E-A785A9778A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629C-DB39-B44B-9452-4DC450D43C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4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2D2A8-9BEA-3140-B788-F7EE0BD84F4C}"/>
              </a:ext>
            </a:extLst>
          </p:cNvPr>
          <p:cNvSpPr/>
          <p:nvPr userDrawn="1"/>
        </p:nvSpPr>
        <p:spPr>
          <a:xfrm>
            <a:off x="88900" y="1009650"/>
            <a:ext cx="11998325" cy="4913313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DE121C-6773-A942-87BC-F4D427316A91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IoT Things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F07151-3D39-D647-9EC4-468CD7515165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E8900"/>
                </a:gs>
                <a:gs pos="100000">
                  <a:srgbClr val="6AAF35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B1180FA-C20F-4340-836A-5B39546E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FA109E5-00EC-0C48-88D5-8DB6E121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F4ABF7-5F88-5F49-A807-D8EC1B5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A537F3-FCA7-DB4F-9935-02E4F255C3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96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0C93F2-B6C0-1548-80B6-873E025AC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05EE66-64AB-3543-9999-FEB04B803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5DF6061-9DB1-1C49-8AE2-6BB88B0B53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9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F773F9-4F99-D942-BEBB-1593505C68C1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F5CCA0-0690-374D-8772-DEF02BD7F540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C98EB3-F74A-FD47-AF5D-6FDD457384E6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DFC34-7FFC-F543-BA55-50C9C7C48B26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62A62E79-E4B4-554D-B049-F72881B22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EADCE8C-3ABA-AE42-84E7-D609EB1C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386F79-C61B-D748-960B-1CF6BBC3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2714928-2F33-0441-8A32-6074904A16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481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F41C06-25C4-FE46-A47C-4B60AE628A89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499298-BDCA-EC42-BE59-1F8672E5252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1EB6ED-D795-1747-A446-1C4C0434D810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Instances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78119F-F6F8-D44F-8ABE-419D3545157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44DCD15-B380-DB4C-8E19-347B4E96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290404-126F-DF47-A1A5-EBA27C6C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FD57328-1C9D-9749-A1E2-0B81063838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58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F41C06-25C4-FE46-A47C-4B60AE628A89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499298-BDCA-EC42-BE59-1F8672E5252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78119F-F6F8-D44F-8ABE-419D3545157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44DCD15-B380-DB4C-8E19-347B4E96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290404-126F-DF47-A1A5-EBA27C6C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FD57328-1C9D-9749-A1E2-0B81063838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27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F41C06-25C4-FE46-A47C-4B60AE628A89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499298-BDCA-EC42-BE59-1F8672E5252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1EB6ED-D795-1747-A446-1C4C0434D810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78119F-F6F8-D44F-8ABE-419D3545157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44DCD15-B380-DB4C-8E19-347B4E96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290404-126F-DF47-A1A5-EBA27C6C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FD57328-1C9D-9749-A1E2-0B81063838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489E1A-1BF1-F242-86E2-9807F29A1BEB}"/>
              </a:ext>
            </a:extLst>
          </p:cNvPr>
          <p:cNvSpPr txBox="1">
            <a:spLocks/>
          </p:cNvSpPr>
          <p:nvPr userDrawn="1"/>
        </p:nvSpPr>
        <p:spPr>
          <a:xfrm>
            <a:off x="241300" y="4049487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547568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830441-BCA4-7845-BC42-2CFD006BD506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1C4367-4151-334E-8948-D3D5108917A1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4B04B2-C31D-D746-8BC0-1E691BFDC0C9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Instances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4C16EB-FA29-E443-AD51-B6FFB0E81550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35DB79A-F452-6940-9DCA-FEA83968B82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D45B07"/>
                </a:gs>
                <a:gs pos="100000">
                  <a:srgbClr val="FF990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AF621C-45E3-0E42-8926-238993FA7FF9}"/>
              </a:ext>
            </a:extLst>
          </p:cNvPr>
          <p:cNvSpPr txBox="1">
            <a:spLocks/>
          </p:cNvSpPr>
          <p:nvPr userDrawn="1"/>
        </p:nvSpPr>
        <p:spPr>
          <a:xfrm>
            <a:off x="4373563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1C6C8-FD7A-0243-9615-7FBD350BBBC2}"/>
              </a:ext>
            </a:extLst>
          </p:cNvPr>
          <p:cNvCxnSpPr>
            <a:cxnSpLocks/>
          </p:cNvCxnSpPr>
          <p:nvPr userDrawn="1"/>
        </p:nvCxnSpPr>
        <p:spPr>
          <a:xfrm>
            <a:off x="4238625" y="1009650"/>
            <a:ext cx="0" cy="1557338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1A6672-62F3-DB4D-9C6B-AFFAF2D92B6B}"/>
              </a:ext>
            </a:extLst>
          </p:cNvPr>
          <p:cNvCxnSpPr>
            <a:cxnSpLocks/>
          </p:cNvCxnSpPr>
          <p:nvPr userDrawn="1"/>
        </p:nvCxnSpPr>
        <p:spPr>
          <a:xfrm>
            <a:off x="6249988" y="1009650"/>
            <a:ext cx="0" cy="1557338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51C8E2B8-601E-1A45-AFD4-63CA944F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2DEE79C-B149-3C46-AB26-DFEFDBA9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E60530-CFB3-634D-A8F4-17F4D6E6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67788FC-795C-C24D-8408-2E6486DBDD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863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100000">
                  <a:srgbClr val="FF5252"/>
                </a:gs>
                <a:gs pos="0">
                  <a:srgbClr val="BF0816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08D557B-A3FE-2945-B68A-1480F048C0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A7EDCE-D77D-1144-B1A2-C2B488232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D892955-F219-FF47-A3BD-53862D98EF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51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E300FE-0BEC-454E-9226-4BF426763D48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2F67B6-6C8E-C641-86AA-C2F4428DDFA6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BDD403-20C7-4B41-9D7D-4F367D174F23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1A8823-AC99-5D48-BD49-9E36441E3815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100000">
                  <a:srgbClr val="FF5252"/>
                </a:gs>
                <a:gs pos="0">
                  <a:srgbClr val="BF0816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734B9127-FC3D-9845-AB17-D6D8304C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80959F-4D89-D246-A614-5BFD0B34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329EC9-9C15-2D48-8B8F-7821AFFE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23703A-434C-7646-A197-6D78904942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814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2E27AD"/>
                </a:gs>
                <a:gs pos="100000">
                  <a:srgbClr val="527F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12AE20C-635D-E14A-A372-4E3602D71A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97D0A2D-64F5-4A4D-8007-39B104892D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F79F879-2CC0-064B-A28D-7FB9602B6D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2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2" y="2273592"/>
            <a:ext cx="5669528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448A3-D8C1-3340-A6A8-7D6328DF2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530" y="2273592"/>
            <a:ext cx="5669528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5D864-C914-0941-B538-011AA5B9A179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40942" y="1149398"/>
            <a:ext cx="11710116" cy="9842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8FFCDB-B2D0-184B-A70A-C0978A88FD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A8E6E56-AFB9-4C44-89C0-AC21791053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60CDD-B3D5-E348-BF72-7770344457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167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0783BA-5DA2-994D-A7B2-8BDAECAFA190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AF9B0-BE56-6748-B94F-D6A648A817D0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90A3CE-0CBA-E54C-B9E6-033E9469194E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471B9F-0CD6-C044-9881-BAE1BF200229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2E27AD"/>
                </a:gs>
                <a:gs pos="100000">
                  <a:srgbClr val="527F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ED6FDA10-67FD-9241-9D4E-DBA923DCB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0BEE6B-6661-1E4E-AB44-731287CB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4732D5F-9178-8347-B692-27B81801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AD092F9-1B6F-C846-8525-4CF91EB426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5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68BC1B-296F-5148-86CC-831AA7621E8E}"/>
              </a:ext>
            </a:extLst>
          </p:cNvPr>
          <p:cNvSpPr/>
          <p:nvPr userDrawn="1"/>
        </p:nvSpPr>
        <p:spPr>
          <a:xfrm>
            <a:off x="88900" y="1009650"/>
            <a:ext cx="11998325" cy="4913313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40F516-D969-6E4E-BF93-CCA70344A631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FF49B2-D892-0D45-AB42-3AAD67C3E792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2E27AD"/>
                </a:gs>
                <a:gs pos="100000">
                  <a:srgbClr val="527FF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ED6FDA10-67FD-9241-9D4E-DBA923DCB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F65988-7E19-7E49-94B6-68139954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702A8B3-73DF-014A-B78C-6B03CCD1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FDEDA11-3C76-0B41-ADFF-67A693FE0A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44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067F68"/>
                </a:gs>
                <a:gs pos="100000">
                  <a:srgbClr val="16BF9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EC5D109-88C0-0248-97EC-13091E9BE5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A6B858-707F-624C-A6C3-3725545FB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B30A882-BD2A-3B42-A8A9-09F37FAE5F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12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F0230-E8CE-DC44-BE47-8907F62C997D}"/>
              </a:ext>
            </a:extLst>
          </p:cNvPr>
          <p:cNvSpPr/>
          <p:nvPr userDrawn="1"/>
        </p:nvSpPr>
        <p:spPr>
          <a:xfrm>
            <a:off x="88900" y="1009650"/>
            <a:ext cx="11998325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8B11CB-640D-E043-BAF5-A0C13F493AD5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Service Icons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3AE031-14EA-8D40-9418-E068CFCCEE63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3153ED-10FE-2541-95D5-3FFD37931226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067F68"/>
                </a:gs>
                <a:gs pos="100000">
                  <a:srgbClr val="16BF9F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F1ACC603-6326-454F-8DB6-8BB023F9A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4F1D38-6199-4049-AD57-7C8780C3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939A7DC-F345-8942-A0FA-05AA6E73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F9B9E1-2A2B-0B4F-8AE1-EDAC513736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968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2892E-F211-1F4E-8D65-A657F68C8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550" y="6250334"/>
            <a:ext cx="446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D40801-EB97-6641-ABEB-4E714443D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6677" y="6250334"/>
            <a:ext cx="2844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588C1-1042-BC47-B84D-2032ED7FAC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EE998-DD60-8F4E-8C3C-C638B9C4B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BE0FF-BF8E-FE44-8BDA-8409E07BCCD2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100000">
                  <a:srgbClr val="FF5252"/>
                </a:gs>
                <a:gs pos="0">
                  <a:srgbClr val="BF0816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8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8054E3-407D-A945-A989-C467761F4CAA}"/>
              </a:ext>
            </a:extLst>
          </p:cNvPr>
          <p:cNvCxnSpPr>
            <a:cxnSpLocks/>
          </p:cNvCxnSpPr>
          <p:nvPr userDrawn="1"/>
        </p:nvCxnSpPr>
        <p:spPr>
          <a:xfrm>
            <a:off x="317500" y="4429125"/>
            <a:ext cx="623888" cy="0"/>
          </a:xfrm>
          <a:prstGeom prst="straightConnector1">
            <a:avLst/>
          </a:prstGeom>
          <a:ln w="25400" cap="sq">
            <a:solidFill>
              <a:srgbClr val="FF9900"/>
            </a:solidFill>
            <a:miter lim="800000"/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176" y="1472540"/>
            <a:ext cx="9650116" cy="2595563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A6CFD-C467-C34F-84AB-0F24ADA4B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550" y="4289067"/>
            <a:ext cx="8827042" cy="37981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A56CC-D6BC-4144-9E21-B2E281EF13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0613" y="6249988"/>
            <a:ext cx="4462462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A8925-7841-9946-AC16-5C8989B68B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058FD55-336A-5A48-A65B-1A6E542D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397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6CFDB4-BF0F-1547-857E-0CCD3E9EB72F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07C19A-10F2-DC4C-A114-BD06DDA4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D0C80C-70EB-F045-A185-EC4DF4892D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0613" y="6249988"/>
            <a:ext cx="4462462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146D00-8894-F344-AC9F-B050399C8C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5A1B3F3-60E0-6745-9FE6-9C4771689A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63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_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4341D3-C5F2-B347-979A-C1C1EFA17719}"/>
              </a:ext>
            </a:extLst>
          </p:cNvPr>
          <p:cNvSpPr/>
          <p:nvPr userDrawn="1"/>
        </p:nvSpPr>
        <p:spPr>
          <a:xfrm>
            <a:off x="0" y="1009650"/>
            <a:ext cx="12192000" cy="1557338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FA3356-BA6E-174A-8B96-E2F528274AEA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General Services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F037FC-94E4-3441-8343-5589F9BD92FD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Resource Icons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148241-A694-C242-A0DF-FFF3D553B5C3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EBD4A5C-EB82-9047-982F-EF05C5333DB1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7E2AA1-D28E-9D46-A6F6-00A2AED5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0CF80B5E-C510-0141-968B-86F24570A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35FB17E-2688-4B43-8872-969B0783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0613" y="6249988"/>
            <a:ext cx="4462462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811E03E-DF71-2846-8EA0-0A87029C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ECCE4F8-15EC-D046-B42F-5C756A89C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8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3" y="1175657"/>
            <a:ext cx="3602396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B9F079-07D6-E944-8B84-A221C329825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94802" y="1175657"/>
            <a:ext cx="3602396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A18462-CDE2-4F4B-A61B-CD6DACFCAE0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26793" y="1175657"/>
            <a:ext cx="3602396" cy="47270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ED85091-90EE-B541-AE9F-FB0EB0E0F4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3690C6-D7A1-5047-8A9F-2AC81399EE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2B835-43D6-F94A-8401-3FEC4A18EE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3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87C6-B356-424E-B3CE-BAFD413E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943" y="2273593"/>
            <a:ext cx="3602396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B9F079-07D6-E944-8B84-A221C329825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94802" y="2273593"/>
            <a:ext cx="3602396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A18462-CDE2-4F4B-A61B-CD6DACFCAE0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26793" y="2273593"/>
            <a:ext cx="3602396" cy="35849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75C3DB-0EE3-BA43-8B55-7C47D317246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40942" y="1149398"/>
            <a:ext cx="11710116" cy="9842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F313970-EA94-F74E-B909-52184BCE8D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F9F29E-27F2-B04A-A131-CE7763075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DA37B-B9A9-8947-B9C5-A7183EC37F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1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45274BF-3829-D24D-BB45-67B2DEED76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6AD46A9-9581-D540-AA79-345601FA5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7CDC3-FDDA-584B-8A00-88B0260C02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4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301F95D-465F-2945-9E09-3DB85C63C1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CDA7B2F-E81E-4A44-9F5F-A7AFF9D700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6E29F-FFC1-2C49-8243-4EDCBA2AC9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7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766B2-05B9-4D49-BA3A-99ABF146A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101932"/>
            <a:ext cx="8195549" cy="225118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CAC41FC-8492-FD42-A45A-1DF0B10E10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96A122A-D83B-6B4B-9C9F-4A4D8480E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09C12A2-65EF-FD4D-A54C-5FC8D1359E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8DBF48-0EFD-7E4F-AAF0-AB1C4877B680}"/>
              </a:ext>
            </a:extLst>
          </p:cNvPr>
          <p:cNvSpPr/>
          <p:nvPr userDrawn="1"/>
        </p:nvSpPr>
        <p:spPr>
          <a:xfrm>
            <a:off x="0" y="1009650"/>
            <a:ext cx="12192000" cy="155733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388B4C-0BAF-3342-B4C4-F8F3835171BA}"/>
              </a:ext>
            </a:extLst>
          </p:cNvPr>
          <p:cNvSpPr txBox="1">
            <a:spLocks/>
          </p:cNvSpPr>
          <p:nvPr userDrawn="1"/>
        </p:nvSpPr>
        <p:spPr>
          <a:xfrm>
            <a:off x="241300" y="1465263"/>
            <a:ext cx="1905000" cy="644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General Services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9A14A-BBCF-BC41-8E4A-D55A4B8E1B3D}"/>
              </a:ext>
            </a:extLst>
          </p:cNvPr>
          <p:cNvSpPr txBox="1">
            <a:spLocks/>
          </p:cNvSpPr>
          <p:nvPr userDrawn="1"/>
        </p:nvSpPr>
        <p:spPr>
          <a:xfrm>
            <a:off x="241300" y="2844800"/>
            <a:ext cx="1905000" cy="6429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161E2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Resource 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3BDA1A-1CBB-8E43-A453-55D625CBA08B}"/>
              </a:ext>
            </a:extLst>
          </p:cNvPr>
          <p:cNvCxnSpPr/>
          <p:nvPr userDrawn="1"/>
        </p:nvCxnSpPr>
        <p:spPr>
          <a:xfrm>
            <a:off x="2225675" y="1009650"/>
            <a:ext cx="0" cy="4913313"/>
          </a:xfrm>
          <a:prstGeom prst="line">
            <a:avLst/>
          </a:prstGeom>
          <a:ln w="12700">
            <a:solidFill>
              <a:srgbClr val="D5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gradFill>
              <a:gsLst>
                <a:gs pos="0">
                  <a:srgbClr val="161E2D"/>
                </a:gs>
                <a:gs pos="99000">
                  <a:srgbClr val="232F3E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8638016" cy="644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06F1EA21-81DA-5A4B-9469-25634A530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751" y="365125"/>
            <a:ext cx="1628307" cy="644525"/>
          </a:xfrm>
        </p:spPr>
        <p:txBody>
          <a:bodyPr>
            <a:normAutofit/>
          </a:bodyPr>
          <a:lstStyle>
            <a:lvl1pPr algn="r"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51A346F-D391-644D-B9B5-43708DD84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133C68-E859-C34E-BFD3-94DFBAD8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5BCD9E6-DD9F-CF4C-A723-FB790C21F7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FC540-A845-044F-9D08-8CCD18A3A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613" y="6249988"/>
            <a:ext cx="4462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19088-B55D-A741-B8EF-198428D1B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24998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161E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76DA806-159D-F049-A422-2847A28E70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Graphic 7">
            <a:extLst>
              <a:ext uri="{FF2B5EF4-FFF2-40B4-BE49-F238E27FC236}">
                <a16:creationId xmlns:a16="http://schemas.microsoft.com/office/drawing/2014/main" id="{270E387F-0299-C54E-B0C6-72E0903F7C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6238875"/>
            <a:ext cx="58578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4B325-37EE-2D47-9D73-848E4457D5C0}"/>
              </a:ext>
            </a:extLst>
          </p:cNvPr>
          <p:cNvCxnSpPr>
            <a:cxnSpLocks/>
          </p:cNvCxnSpPr>
          <p:nvPr userDrawn="1"/>
        </p:nvCxnSpPr>
        <p:spPr>
          <a:xfrm>
            <a:off x="280988" y="6070600"/>
            <a:ext cx="11669712" cy="0"/>
          </a:xfrm>
          <a:prstGeom prst="line">
            <a:avLst/>
          </a:prstGeom>
          <a:ln w="28575">
            <a:solidFill>
              <a:srgbClr val="EA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814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15" r:id="rId24"/>
    <p:sldLayoutId id="2147483813" r:id="rId25"/>
    <p:sldLayoutId id="2147483802" r:id="rId26"/>
    <p:sldLayoutId id="2147483803" r:id="rId27"/>
    <p:sldLayoutId id="2147483804" r:id="rId28"/>
    <p:sldLayoutId id="2147483805" r:id="rId29"/>
    <p:sldLayoutId id="2147483806" r:id="rId30"/>
    <p:sldLayoutId id="2147483807" r:id="rId31"/>
    <p:sldLayoutId id="2147483808" r:id="rId32"/>
    <p:sldLayoutId id="2147483809" r:id="rId33"/>
    <p:sldLayoutId id="2147483817" r:id="rId34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161E2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rgbClr val="161E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Placeholder 1">
            <a:extLst>
              <a:ext uri="{FF2B5EF4-FFF2-40B4-BE49-F238E27FC236}">
                <a16:creationId xmlns:a16="http://schemas.microsoft.com/office/drawing/2014/main" id="{B1A3942D-1AFD-6643-9EF9-A7EDC1B61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F18769AE-E149-8245-9CDD-EFE62AC77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32772" name="Picture 9">
            <a:extLst>
              <a:ext uri="{FF2B5EF4-FFF2-40B4-BE49-F238E27FC236}">
                <a16:creationId xmlns:a16="http://schemas.microsoft.com/office/drawing/2014/main" id="{5D7ED5E0-45B4-E34D-9338-E67C4E384D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6235700"/>
            <a:ext cx="5857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D8E3F11-A3CF-3541-AB3B-A9598B489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24998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1736118-7C22-AC4B-89A0-1C2A0C6817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659FC0-6F4E-4743-AB20-9E5DB79D9BB3}"/>
              </a:ext>
            </a:extLst>
          </p:cNvPr>
          <p:cNvCxnSpPr>
            <a:cxnSpLocks/>
          </p:cNvCxnSpPr>
          <p:nvPr userDrawn="1"/>
        </p:nvCxnSpPr>
        <p:spPr>
          <a:xfrm>
            <a:off x="280988" y="6070600"/>
            <a:ext cx="11669712" cy="0"/>
          </a:xfrm>
          <a:prstGeom prst="line">
            <a:avLst/>
          </a:prstGeom>
          <a:ln w="28575">
            <a:solidFill>
              <a:srgbClr val="27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649ED-92BB-804A-A4D2-48960466F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4275" y="6229350"/>
            <a:ext cx="572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Amazon Web Services, Inc. or its affiliates.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>
            <a:extLst>
              <a:ext uri="{FF2B5EF4-FFF2-40B4-BE49-F238E27FC236}">
                <a16:creationId xmlns:a16="http://schemas.microsoft.com/office/drawing/2014/main" id="{4E2A3DCA-3526-ED48-BE0F-AEC29BAD0B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6701" y="242887"/>
            <a:ext cx="6991350" cy="12049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Project 2: Multi-Tier Architecture in AWS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1E73EEA-03FA-8F40-9442-4B1A82AA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546" y="4256225"/>
            <a:ext cx="8826500" cy="997766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Presented by Team Trinity(TT) Soakers: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J. Tucker, </a:t>
            </a:r>
            <a:r>
              <a:rPr lang="en-US" dirty="0" err="1"/>
              <a:t>J.Jay</a:t>
            </a:r>
            <a:r>
              <a:rPr lang="en-US" dirty="0"/>
              <a:t>, T. </a:t>
            </a:r>
            <a:r>
              <a:rPr lang="en-US" dirty="0" err="1"/>
              <a:t>Ndukong</a:t>
            </a:r>
            <a:r>
              <a:rPr lang="en-US" dirty="0"/>
              <a:t>, T. Hill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2722B-58A8-089F-962B-AA731D193F62}"/>
              </a:ext>
            </a:extLst>
          </p:cNvPr>
          <p:cNvSpPr txBox="1"/>
          <p:nvPr/>
        </p:nvSpPr>
        <p:spPr>
          <a:xfrm>
            <a:off x="266701" y="2021015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Everett Enterprises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DF9AE-8B3B-31BB-93AA-7106DED74F30}"/>
              </a:ext>
            </a:extLst>
          </p:cNvPr>
          <p:cNvSpPr txBox="1"/>
          <p:nvPr/>
        </p:nvSpPr>
        <p:spPr>
          <a:xfrm>
            <a:off x="876300" y="6148388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CCP Tyrone Hill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5">
            <a:extLst>
              <a:ext uri="{FF2B5EF4-FFF2-40B4-BE49-F238E27FC236}">
                <a16:creationId xmlns:a16="http://schemas.microsoft.com/office/drawing/2014/main" id="{CB1552C9-174A-E746-B193-597E1C226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1473200"/>
            <a:ext cx="9650413" cy="2595563"/>
          </a:xfrm>
        </p:spPr>
        <p:txBody>
          <a:bodyPr/>
          <a:lstStyle/>
          <a:p>
            <a:pPr eaLnBrk="1" hangingPunct="1"/>
            <a:r>
              <a:rPr lang="en-US" altLang="en-US" dirty="0"/>
              <a:t>AWS Architecture (Diagram)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070E6E-368C-344B-A68F-07C2CD0F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613" y="4289425"/>
            <a:ext cx="8826500" cy="37941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 complete overview of the design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9D5C3-688F-9578-6506-3D6A5A725F75}"/>
              </a:ext>
            </a:extLst>
          </p:cNvPr>
          <p:cNvSpPr txBox="1"/>
          <p:nvPr/>
        </p:nvSpPr>
        <p:spPr>
          <a:xfrm>
            <a:off x="876300" y="6148388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CCP Tyrone Hill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6EA39E97-4C97-AD40-972C-394E86384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AWS Technical Architecture/Diagram(Slide goes here)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0DCB38-C38F-3E45-91A5-BC77EA90215A}"/>
              </a:ext>
            </a:extLst>
          </p:cNvPr>
          <p:cNvSpPr/>
          <p:nvPr/>
        </p:nvSpPr>
        <p:spPr bwMode="auto">
          <a:xfrm>
            <a:off x="4752975" y="1936750"/>
            <a:ext cx="6858000" cy="3375025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78DDC-6CA6-8B4C-8030-D09C702BCE2A}"/>
              </a:ext>
            </a:extLst>
          </p:cNvPr>
          <p:cNvSpPr/>
          <p:nvPr/>
        </p:nvSpPr>
        <p:spPr bwMode="auto">
          <a:xfrm>
            <a:off x="4679950" y="1063625"/>
            <a:ext cx="7210425" cy="46863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102AA-00CD-FF49-9C6E-1658BE901624}"/>
              </a:ext>
            </a:extLst>
          </p:cNvPr>
          <p:cNvSpPr/>
          <p:nvPr/>
        </p:nvSpPr>
        <p:spPr bwMode="auto">
          <a:xfrm>
            <a:off x="5129213" y="1554163"/>
            <a:ext cx="2095500" cy="3867150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6EB0E-773F-E048-9282-D7A38A3BC486}"/>
              </a:ext>
            </a:extLst>
          </p:cNvPr>
          <p:cNvSpPr/>
          <p:nvPr/>
        </p:nvSpPr>
        <p:spPr bwMode="auto">
          <a:xfrm>
            <a:off x="9331325" y="1554163"/>
            <a:ext cx="2095500" cy="3867150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47107" name="TextBox 27">
            <a:extLst>
              <a:ext uri="{FF2B5EF4-FFF2-40B4-BE49-F238E27FC236}">
                <a16:creationId xmlns:a16="http://schemas.microsoft.com/office/drawing/2014/main" id="{91411D5C-9DF4-5442-A1EE-D22AC6C4C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1798638"/>
            <a:ext cx="2570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Layered groups</a:t>
            </a:r>
          </a:p>
        </p:txBody>
      </p:sp>
      <p:sp>
        <p:nvSpPr>
          <p:cNvPr id="47108" name="TextBox 28">
            <a:extLst>
              <a:ext uri="{FF2B5EF4-FFF2-40B4-BE49-F238E27FC236}">
                <a16:creationId xmlns:a16="http://schemas.microsoft.com/office/drawing/2014/main" id="{005B9DAE-8742-9642-9B51-D76B11264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2359025"/>
            <a:ext cx="25701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 icon</a:t>
            </a:r>
          </a:p>
        </p:txBody>
      </p:sp>
      <p:sp>
        <p:nvSpPr>
          <p:cNvPr id="47109" name="TextBox 29">
            <a:extLst>
              <a:ext uri="{FF2B5EF4-FFF2-40B4-BE49-F238E27FC236}">
                <a16:creationId xmlns:a16="http://schemas.microsoft.com/office/drawing/2014/main" id="{D9C506F8-D531-B748-BCD3-CB9EBCE33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519613"/>
            <a:ext cx="2570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Resource icon</a:t>
            </a:r>
          </a:p>
        </p:txBody>
      </p:sp>
      <p:sp>
        <p:nvSpPr>
          <p:cNvPr id="47110" name="TextBox 30">
            <a:extLst>
              <a:ext uri="{FF2B5EF4-FFF2-40B4-BE49-F238E27FC236}">
                <a16:creationId xmlns:a16="http://schemas.microsoft.com/office/drawing/2014/main" id="{F829A72D-0876-2E49-8145-DC8A9C2CF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1082675"/>
            <a:ext cx="25701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Group icon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1787807-DDA1-0F40-89B5-24A02FA2E10E}"/>
              </a:ext>
            </a:extLst>
          </p:cNvPr>
          <p:cNvSpPr/>
          <p:nvPr/>
        </p:nvSpPr>
        <p:spPr>
          <a:xfrm>
            <a:off x="3408363" y="1550987"/>
            <a:ext cx="1346200" cy="699252"/>
          </a:xfrm>
          <a:custGeom>
            <a:avLst/>
            <a:gdLst>
              <a:gd name="connsiteX0" fmla="*/ 298764 w 298764"/>
              <a:gd name="connsiteY0" fmla="*/ 0 h 1484769"/>
              <a:gd name="connsiteX1" fmla="*/ 0 w 298764"/>
              <a:gd name="connsiteY1" fmla="*/ 0 h 1484769"/>
              <a:gd name="connsiteX2" fmla="*/ 0 w 298764"/>
              <a:gd name="connsiteY2" fmla="*/ 1484769 h 1484769"/>
              <a:gd name="connsiteX3" fmla="*/ 298764 w 298764"/>
              <a:gd name="connsiteY3" fmla="*/ 1484769 h 1484769"/>
              <a:gd name="connsiteX0" fmla="*/ 298764 w 778598"/>
              <a:gd name="connsiteY0" fmla="*/ 0 h 1493892"/>
              <a:gd name="connsiteX1" fmla="*/ 0 w 778598"/>
              <a:gd name="connsiteY1" fmla="*/ 0 h 1493892"/>
              <a:gd name="connsiteX2" fmla="*/ 0 w 778598"/>
              <a:gd name="connsiteY2" fmla="*/ 1484769 h 1493892"/>
              <a:gd name="connsiteX3" fmla="*/ 778598 w 778598"/>
              <a:gd name="connsiteY3" fmla="*/ 1493892 h 1493892"/>
              <a:gd name="connsiteX0" fmla="*/ 298764 w 588475"/>
              <a:gd name="connsiteY0" fmla="*/ 0 h 1484769"/>
              <a:gd name="connsiteX1" fmla="*/ 0 w 588475"/>
              <a:gd name="connsiteY1" fmla="*/ 0 h 1484769"/>
              <a:gd name="connsiteX2" fmla="*/ 0 w 588475"/>
              <a:gd name="connsiteY2" fmla="*/ 1484769 h 1484769"/>
              <a:gd name="connsiteX3" fmla="*/ 588475 w 588475"/>
              <a:gd name="connsiteY3" fmla="*/ 1265802 h 1484769"/>
              <a:gd name="connsiteX0" fmla="*/ 298764 w 796705"/>
              <a:gd name="connsiteY0" fmla="*/ 0 h 1484769"/>
              <a:gd name="connsiteX1" fmla="*/ 0 w 796705"/>
              <a:gd name="connsiteY1" fmla="*/ 0 h 1484769"/>
              <a:gd name="connsiteX2" fmla="*/ 0 w 796705"/>
              <a:gd name="connsiteY2" fmla="*/ 1484769 h 1484769"/>
              <a:gd name="connsiteX3" fmla="*/ 796705 w 796705"/>
              <a:gd name="connsiteY3" fmla="*/ 1484768 h 1484769"/>
              <a:gd name="connsiteX0" fmla="*/ 566224 w 796705"/>
              <a:gd name="connsiteY0" fmla="*/ 0 h 1484769"/>
              <a:gd name="connsiteX1" fmla="*/ 0 w 796705"/>
              <a:gd name="connsiteY1" fmla="*/ 0 h 1484769"/>
              <a:gd name="connsiteX2" fmla="*/ 0 w 796705"/>
              <a:gd name="connsiteY2" fmla="*/ 1484769 h 1484769"/>
              <a:gd name="connsiteX3" fmla="*/ 796705 w 796705"/>
              <a:gd name="connsiteY3" fmla="*/ 1484768 h 1484769"/>
              <a:gd name="connsiteX0" fmla="*/ 740901 w 796705"/>
              <a:gd name="connsiteY0" fmla="*/ 10720 h 1484769"/>
              <a:gd name="connsiteX1" fmla="*/ 0 w 796705"/>
              <a:gd name="connsiteY1" fmla="*/ 0 h 1484769"/>
              <a:gd name="connsiteX2" fmla="*/ 0 w 796705"/>
              <a:gd name="connsiteY2" fmla="*/ 1484769 h 1484769"/>
              <a:gd name="connsiteX3" fmla="*/ 796705 w 796705"/>
              <a:gd name="connsiteY3" fmla="*/ 1484768 h 148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705" h="1484769">
                <a:moveTo>
                  <a:pt x="740901" y="10720"/>
                </a:moveTo>
                <a:lnTo>
                  <a:pt x="0" y="0"/>
                </a:lnTo>
                <a:lnTo>
                  <a:pt x="0" y="1484769"/>
                </a:lnTo>
                <a:lnTo>
                  <a:pt x="796705" y="1484768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38B9E8-1320-5047-A86E-424E72EBBA44}"/>
              </a:ext>
            </a:extLst>
          </p:cNvPr>
          <p:cNvCxnSpPr>
            <a:cxnSpLocks/>
          </p:cNvCxnSpPr>
          <p:nvPr/>
        </p:nvCxnSpPr>
        <p:spPr>
          <a:xfrm>
            <a:off x="2093913" y="1990725"/>
            <a:ext cx="131445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7B9A8B-12AB-BD42-840E-172284E286CC}"/>
              </a:ext>
            </a:extLst>
          </p:cNvPr>
          <p:cNvCxnSpPr>
            <a:cxnSpLocks/>
          </p:cNvCxnSpPr>
          <p:nvPr/>
        </p:nvCxnSpPr>
        <p:spPr>
          <a:xfrm>
            <a:off x="1673352" y="1263650"/>
            <a:ext cx="3006598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2B8510-2A48-A64E-8723-AB214B9DCBB1}"/>
              </a:ext>
            </a:extLst>
          </p:cNvPr>
          <p:cNvCxnSpPr>
            <a:cxnSpLocks/>
          </p:cNvCxnSpPr>
          <p:nvPr/>
        </p:nvCxnSpPr>
        <p:spPr>
          <a:xfrm>
            <a:off x="1928813" y="4710113"/>
            <a:ext cx="387985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17" name="Slide Number Placeholder 37">
            <a:extLst>
              <a:ext uri="{FF2B5EF4-FFF2-40B4-BE49-F238E27FC236}">
                <a16:creationId xmlns:a16="http://schemas.microsoft.com/office/drawing/2014/main" id="{2E567938-C0BD-E540-B624-F078B8BCE8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06A2D43-0584-8040-91B5-2138A277CB9C}" type="slidenum">
              <a:rPr lang="en-US" altLang="en-US" smtClean="0">
                <a:solidFill>
                  <a:srgbClr val="161E2D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dirty="0">
              <a:solidFill>
                <a:srgbClr val="161E2D"/>
              </a:solidFill>
              <a:latin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EEFFD5-B07A-CD4C-A9C4-8DBFAB9447D6}"/>
              </a:ext>
            </a:extLst>
          </p:cNvPr>
          <p:cNvSpPr/>
          <p:nvPr/>
        </p:nvSpPr>
        <p:spPr>
          <a:xfrm>
            <a:off x="5214938" y="3206750"/>
            <a:ext cx="6118225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AFDC86-912C-7E4F-A869-D532DD3E2AF2}"/>
              </a:ext>
            </a:extLst>
          </p:cNvPr>
          <p:cNvSpPr/>
          <p:nvPr/>
        </p:nvSpPr>
        <p:spPr>
          <a:xfrm>
            <a:off x="5214938" y="4255621"/>
            <a:ext cx="6118225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D78ED6D3-1731-8249-BC37-43C145C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9950" y="1060931"/>
            <a:ext cx="381000" cy="381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D425F82-30BD-E14D-A2A7-09E58EE65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4563" y="1934055"/>
            <a:ext cx="381000" cy="381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474FE5B-6F6B-3946-8872-A532AFA23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4661" y="3203688"/>
            <a:ext cx="381000" cy="381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74AE28F-6CAB-A441-8087-FEEB6E464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0793" y="4257136"/>
            <a:ext cx="381000" cy="381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E176482-3C02-CE1D-C654-068FD305218D}"/>
              </a:ext>
            </a:extLst>
          </p:cNvPr>
          <p:cNvGrpSpPr/>
          <p:nvPr/>
        </p:nvGrpSpPr>
        <p:grpSpPr>
          <a:xfrm>
            <a:off x="5625233" y="3354166"/>
            <a:ext cx="1115568" cy="716529"/>
            <a:chOff x="5625233" y="3348677"/>
            <a:chExt cx="1115568" cy="716529"/>
          </a:xfrm>
        </p:grpSpPr>
        <p:pic>
          <p:nvPicPr>
            <p:cNvPr id="48" name="Graphic 60">
              <a:extLst>
                <a:ext uri="{FF2B5EF4-FFF2-40B4-BE49-F238E27FC236}">
                  <a16:creationId xmlns:a16="http://schemas.microsoft.com/office/drawing/2014/main" id="{CACA4B48-DA5D-B96A-E94F-A365D3121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2412FDB2-82D5-EAF5-0475-03DEA9F29D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F693CE9-64F4-024C-FC4D-9D9AAB346AFF}"/>
              </a:ext>
            </a:extLst>
          </p:cNvPr>
          <p:cNvGrpSpPr/>
          <p:nvPr/>
        </p:nvGrpSpPr>
        <p:grpSpPr>
          <a:xfrm>
            <a:off x="9826066" y="3354166"/>
            <a:ext cx="1115568" cy="716529"/>
            <a:chOff x="5625233" y="3348677"/>
            <a:chExt cx="1115568" cy="716529"/>
          </a:xfrm>
        </p:grpSpPr>
        <p:pic>
          <p:nvPicPr>
            <p:cNvPr id="51" name="Graphic 60">
              <a:extLst>
                <a:ext uri="{FF2B5EF4-FFF2-40B4-BE49-F238E27FC236}">
                  <a16:creationId xmlns:a16="http://schemas.microsoft.com/office/drawing/2014/main" id="{EC4D4B56-A20C-0FE4-A7B4-7E8591E59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Box 16">
              <a:extLst>
                <a:ext uri="{FF2B5EF4-FFF2-40B4-BE49-F238E27FC236}">
                  <a16:creationId xmlns:a16="http://schemas.microsoft.com/office/drawing/2014/main" id="{0BC98F8C-E2C8-5286-4DE8-6633931E6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4C8F49-AB05-93A1-B687-3CC0FAA818AC}"/>
              </a:ext>
            </a:extLst>
          </p:cNvPr>
          <p:cNvGrpSpPr/>
          <p:nvPr/>
        </p:nvGrpSpPr>
        <p:grpSpPr>
          <a:xfrm>
            <a:off x="5625233" y="4408526"/>
            <a:ext cx="1115568" cy="716529"/>
            <a:chOff x="5625233" y="3348677"/>
            <a:chExt cx="1115568" cy="716529"/>
          </a:xfrm>
        </p:grpSpPr>
        <p:pic>
          <p:nvPicPr>
            <p:cNvPr id="54" name="Graphic 60">
              <a:extLst>
                <a:ext uri="{FF2B5EF4-FFF2-40B4-BE49-F238E27FC236}">
                  <a16:creationId xmlns:a16="http://schemas.microsoft.com/office/drawing/2014/main" id="{D4888798-1EE7-33B7-10DC-995329F5E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9379F591-0235-DE93-2308-507329B6A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22265B-6C85-91B9-F591-7A7F9623285C}"/>
              </a:ext>
            </a:extLst>
          </p:cNvPr>
          <p:cNvGrpSpPr/>
          <p:nvPr/>
        </p:nvGrpSpPr>
        <p:grpSpPr>
          <a:xfrm>
            <a:off x="9826066" y="4408526"/>
            <a:ext cx="1115568" cy="716529"/>
            <a:chOff x="5625233" y="3348677"/>
            <a:chExt cx="1115568" cy="716529"/>
          </a:xfrm>
        </p:grpSpPr>
        <p:pic>
          <p:nvPicPr>
            <p:cNvPr id="57" name="Graphic 60">
              <a:extLst>
                <a:ext uri="{FF2B5EF4-FFF2-40B4-BE49-F238E27FC236}">
                  <a16:creationId xmlns:a16="http://schemas.microsoft.com/office/drawing/2014/main" id="{52ACC209-0930-8C1E-4AC3-549296D42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092" y="334867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Box 16">
              <a:extLst>
                <a:ext uri="{FF2B5EF4-FFF2-40B4-BE49-F238E27FC236}">
                  <a16:creationId xmlns:a16="http://schemas.microsoft.com/office/drawing/2014/main" id="{7503DE75-8DA1-C94B-99B8-E32BD5246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233" y="3803596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E187CB-E27B-B792-8B34-815FD681ABAB}"/>
              </a:ext>
            </a:extLst>
          </p:cNvPr>
          <p:cNvGrpSpPr/>
          <p:nvPr/>
        </p:nvGrpSpPr>
        <p:grpSpPr>
          <a:xfrm>
            <a:off x="5565634" y="2355102"/>
            <a:ext cx="1234766" cy="720397"/>
            <a:chOff x="3959051" y="3922713"/>
            <a:chExt cx="1234766" cy="720397"/>
          </a:xfrm>
        </p:grpSpPr>
        <p:sp>
          <p:nvSpPr>
            <p:cNvPr id="62" name="TextBox 17">
              <a:extLst>
                <a:ext uri="{FF2B5EF4-FFF2-40B4-BE49-F238E27FC236}">
                  <a16:creationId xmlns:a16="http://schemas.microsoft.com/office/drawing/2014/main" id="{734C55DB-726A-5605-F12F-28F9BACAE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9051" y="4381500"/>
              <a:ext cx="123476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63" name="Graphic 35">
              <a:extLst>
                <a:ext uri="{FF2B5EF4-FFF2-40B4-BE49-F238E27FC236}">
                  <a16:creationId xmlns:a16="http://schemas.microsoft.com/office/drawing/2014/main" id="{6B967C3B-8506-A6DF-2612-97D2AF780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307" y="392271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BDD687-6523-0328-9246-65EBDC36BD25}"/>
              </a:ext>
            </a:extLst>
          </p:cNvPr>
          <p:cNvGrpSpPr/>
          <p:nvPr/>
        </p:nvGrpSpPr>
        <p:grpSpPr>
          <a:xfrm>
            <a:off x="9748549" y="2355102"/>
            <a:ext cx="1234766" cy="720397"/>
            <a:chOff x="3959051" y="3922713"/>
            <a:chExt cx="1234766" cy="720397"/>
          </a:xfrm>
        </p:grpSpPr>
        <p:sp>
          <p:nvSpPr>
            <p:cNvPr id="68" name="TextBox 17">
              <a:extLst>
                <a:ext uri="{FF2B5EF4-FFF2-40B4-BE49-F238E27FC236}">
                  <a16:creationId xmlns:a16="http://schemas.microsoft.com/office/drawing/2014/main" id="{79E711FC-F7A2-82AA-BBB7-FF35C6D8E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9051" y="4381500"/>
              <a:ext cx="123476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69" name="Graphic 35">
              <a:extLst>
                <a:ext uri="{FF2B5EF4-FFF2-40B4-BE49-F238E27FC236}">
                  <a16:creationId xmlns:a16="http://schemas.microsoft.com/office/drawing/2014/main" id="{FA686382-AEEB-46A8-5F02-23C69DFD3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307" y="392271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AE746B-023F-AA32-7864-6870F969D7B6}"/>
              </a:ext>
            </a:extLst>
          </p:cNvPr>
          <p:cNvCxnSpPr>
            <a:cxnSpLocks/>
          </p:cNvCxnSpPr>
          <p:nvPr/>
        </p:nvCxnSpPr>
        <p:spPr>
          <a:xfrm>
            <a:off x="1843088" y="2532063"/>
            <a:ext cx="5921375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27">
            <a:extLst>
              <a:ext uri="{FF2B5EF4-FFF2-40B4-BE49-F238E27FC236}">
                <a16:creationId xmlns:a16="http://schemas.microsoft.com/office/drawing/2014/main" id="{C81E83D2-FC60-AA00-BCC3-58AC855D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19" y="1990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26">
            <a:extLst>
              <a:ext uri="{FF2B5EF4-FFF2-40B4-BE49-F238E27FC236}">
                <a16:creationId xmlns:a16="http://schemas.microsoft.com/office/drawing/2014/main" id="{1F46CBF5-16D3-90EB-880C-09E69421C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4196" y="2751931"/>
            <a:ext cx="1481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AAB34-69C5-6DAE-19F7-E10C33DCB5EC}"/>
              </a:ext>
            </a:extLst>
          </p:cNvPr>
          <p:cNvSpPr txBox="1"/>
          <p:nvPr/>
        </p:nvSpPr>
        <p:spPr>
          <a:xfrm>
            <a:off x="876300" y="6148388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CCP Tyrone Hill</a:t>
            </a:r>
          </a:p>
        </p:txBody>
      </p:sp>
    </p:spTree>
    <p:extLst>
      <p:ext uri="{BB962C8B-B14F-4D97-AF65-F5344CB8AC3E}">
        <p14:creationId xmlns:p14="http://schemas.microsoft.com/office/powerpoint/2010/main" val="269002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AC9E-CCDF-654C-92CC-7DF2BF86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2295"/>
            <a:ext cx="11709400" cy="710667"/>
          </a:xfrm>
        </p:spPr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E9992-C15B-884C-A784-E8C9BDE5D7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969B592-7AC8-374D-948E-870AD03E23E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 descr="A picture containing text, person, indoor, television&#10;&#10;Description automatically generated">
            <a:extLst>
              <a:ext uri="{FF2B5EF4-FFF2-40B4-BE49-F238E27FC236}">
                <a16:creationId xmlns:a16="http://schemas.microsoft.com/office/drawing/2014/main" id="{C9C673EF-FC73-263E-C08D-C1F62871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1" y="3429000"/>
            <a:ext cx="4196080" cy="2622550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F94CC3-6EAF-9276-8310-99BDA71861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1301" y="891540"/>
            <a:ext cx="5427980" cy="5143499"/>
          </a:xfr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EAA4395-BE3C-0007-50FB-2327488F7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582" y="941070"/>
            <a:ext cx="1663700" cy="12192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1D5BFB1C-AEB2-7445-57B3-52B0B68E1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780" y="4395537"/>
            <a:ext cx="1905000" cy="1583188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120557BB-79B6-1918-48E2-8A8A8FE3A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281" y="2160269"/>
            <a:ext cx="5037221" cy="121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72DD23-D657-6834-01BA-539BF29D34EB}"/>
              </a:ext>
            </a:extLst>
          </p:cNvPr>
          <p:cNvSpPr txBox="1"/>
          <p:nvPr/>
        </p:nvSpPr>
        <p:spPr>
          <a:xfrm>
            <a:off x="1026695" y="6179649"/>
            <a:ext cx="205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CCP Jeffrey Tucker</a:t>
            </a:r>
          </a:p>
        </p:txBody>
      </p:sp>
    </p:spTree>
    <p:extLst>
      <p:ext uri="{BB962C8B-B14F-4D97-AF65-F5344CB8AC3E}">
        <p14:creationId xmlns:p14="http://schemas.microsoft.com/office/powerpoint/2010/main" val="323212953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-and-Conten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662C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-and-content_D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86906</TotalTime>
  <Words>111</Words>
  <Application>Microsoft Macintosh PowerPoint</Application>
  <PresentationFormat>Widescreen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Title-and-Content</vt:lpstr>
      <vt:lpstr>Title-and-content_DB</vt:lpstr>
      <vt:lpstr>Project 2: Multi-Tier Architecture in AWS </vt:lpstr>
      <vt:lpstr>AWS Architecture (Diagram)</vt:lpstr>
      <vt:lpstr>AWS Technical Architecture/Diagram(Slide goes here)</vt:lpstr>
      <vt:lpstr>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Companion Secretary D.R. Johnson No. 22</cp:lastModifiedBy>
  <cp:revision>2412</cp:revision>
  <dcterms:created xsi:type="dcterms:W3CDTF">2020-03-23T21:46:17Z</dcterms:created>
  <dcterms:modified xsi:type="dcterms:W3CDTF">2023-01-12T20:13:06Z</dcterms:modified>
</cp:coreProperties>
</file>